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5" r:id="rId3"/>
  </p:sldMasterIdLst>
  <p:notesMasterIdLst>
    <p:notesMasterId r:id="rId9"/>
  </p:notesMasterIdLst>
  <p:handoutMasterIdLst>
    <p:handoutMasterId r:id="rId10"/>
  </p:handoutMasterIdLst>
  <p:sldIdLst>
    <p:sldId id="265" r:id="rId4"/>
    <p:sldId id="264" r:id="rId5"/>
    <p:sldId id="263" r:id="rId6"/>
    <p:sldId id="266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6" userDrawn="1">
          <p15:clr>
            <a:srgbClr val="A4A3A4"/>
          </p15:clr>
        </p15:guide>
        <p15:guide id="2" orient="horz" pos="324" userDrawn="1">
          <p15:clr>
            <a:srgbClr val="A4A3A4"/>
          </p15:clr>
        </p15:guide>
        <p15:guide id="3" orient="horz" pos="2700" userDrawn="1">
          <p15:clr>
            <a:srgbClr val="A4A3A4"/>
          </p15:clr>
        </p15:guide>
        <p15:guide id="4" orient="horz" pos="1620" userDrawn="1">
          <p15:clr>
            <a:srgbClr val="A4A3A4"/>
          </p15:clr>
        </p15:guide>
        <p15:guide id="5" pos="5328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41E41"/>
    <a:srgbClr val="0097A9"/>
    <a:srgbClr val="008EC8"/>
    <a:srgbClr val="AFC828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0" autoAdjust="0"/>
    <p:restoredTop sz="94694"/>
  </p:normalViewPr>
  <p:slideViewPr>
    <p:cSldViewPr snapToGrid="0" snapToObjects="1" showGuides="1">
      <p:cViewPr varScale="1">
        <p:scale>
          <a:sx n="161" d="100"/>
          <a:sy n="161" d="100"/>
        </p:scale>
        <p:origin x="960" y="200"/>
      </p:cViewPr>
      <p:guideLst>
        <p:guide orient="horz" pos="2916"/>
        <p:guide orient="horz" pos="324"/>
        <p:guide orient="horz" pos="2700"/>
        <p:guide orient="horz" pos="1620"/>
        <p:guide pos="5328"/>
        <p:guide pos="2880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2" d="100"/>
          <a:sy n="142" d="100"/>
        </p:scale>
        <p:origin x="49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C81C5-AE7A-1044-93C2-6BFF0DD7BC2B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EB44-35E4-0D4D-B375-5AD65073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612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B8FA7-5BDC-BF4F-AE27-E2122A3D7D4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D953D-192A-4F4A-A51F-DC3C7E58A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9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baseline="0" dirty="0"/>
              <a:t>itle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54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Start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31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Slide with Image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Sign</a:t>
            </a:r>
            <a:r>
              <a:rPr lang="en-US" baseline="0"/>
              <a:t> Off </a:t>
            </a:r>
            <a:r>
              <a:rPr lang="en-US" baseline="0" dirty="0"/>
              <a:t>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96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98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27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83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8B9247-377C-5E48-82FD-DA9E7ADD3B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5034" y="4241679"/>
            <a:ext cx="2831386" cy="62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4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25795" y="4853544"/>
            <a:ext cx="18288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fld id="{88C0C721-AEEC-4745-A24D-5BC52D0B46FB}" type="slidenum">
              <a:rPr lang="en-US" sz="1050" b="0" i="0" smtClean="0"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05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2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l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4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FA361A4-2B4D-3B4C-A2C9-7817490F7B33}"/>
              </a:ext>
            </a:extLst>
          </p:cNvPr>
          <p:cNvSpPr txBox="1"/>
          <p:nvPr userDrawn="1"/>
        </p:nvSpPr>
        <p:spPr>
          <a:xfrm>
            <a:off x="225795" y="4853544"/>
            <a:ext cx="18288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fld id="{88C0C721-AEEC-4745-A24D-5BC52D0B46FB}" type="slidenum">
              <a:rPr lang="en-US" sz="1050" b="0" i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050" b="0" i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8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dt="0"/>
  <p:txStyles>
    <p:titleStyle>
      <a:lvl1pPr algn="ctr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ber.ca/imageb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971" y="514350"/>
            <a:ext cx="5829300" cy="27421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625"/>
              </a:lnSpc>
            </a:pPr>
            <a:r>
              <a:rPr lang="en-US" sz="60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</a:t>
            </a:r>
            <a:br>
              <a:rPr lang="en-US" sz="60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  <a:p>
            <a:pPr>
              <a:lnSpc>
                <a:spcPts val="2625"/>
              </a:lnSpc>
            </a:pPr>
            <a:endParaRPr lang="en-US" sz="2625" spc="75" dirty="0">
              <a:solidFill>
                <a:schemeClr val="bg1"/>
              </a:solidFill>
              <a:latin typeface="ITC Franklin Gothic Std Bk Cd"/>
              <a:cs typeface="Arial" panose="020B0604020202020204" pitchFamily="34" charset="0"/>
            </a:endParaRPr>
          </a:p>
          <a:p>
            <a:pPr>
              <a:lnSpc>
                <a:spcPts val="2625"/>
              </a:lnSpc>
            </a:pPr>
            <a:r>
              <a:rPr lang="en-US" sz="262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Secondary Title Here Insert</a:t>
            </a:r>
          </a:p>
          <a:p>
            <a:pPr>
              <a:lnSpc>
                <a:spcPts val="2625"/>
              </a:lnSpc>
            </a:pPr>
            <a:r>
              <a:rPr lang="en-US" sz="262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Title Here </a:t>
            </a:r>
          </a:p>
          <a:p>
            <a:pPr>
              <a:lnSpc>
                <a:spcPts val="2625"/>
              </a:lnSpc>
            </a:pPr>
            <a:r>
              <a:rPr lang="en-US" sz="1650" cap="all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285335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7338" y="514352"/>
            <a:ext cx="5829300" cy="28520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25"/>
              </a:lnSpc>
            </a:pP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SECTION </a:t>
            </a:r>
            <a:b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</a:p>
          <a:p>
            <a:endParaRPr lang="en-US" sz="1950" dirty="0">
              <a:solidFill>
                <a:schemeClr val="bg1"/>
              </a:solidFill>
              <a:latin typeface="ITC Franklin Gothic Std Bk Cd"/>
              <a:cs typeface="ITC Franklin Gothic Std Bk Cd"/>
            </a:endParaRPr>
          </a:p>
          <a:p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body copy here.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11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5875" y="514351"/>
            <a:ext cx="5829300" cy="30008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041E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</a:p>
          <a:p>
            <a:endParaRPr lang="en-US" sz="1650" dirty="0">
              <a:latin typeface="ITC Franklin Gothic Std Bk Cd"/>
              <a:cs typeface="ITC Franklin Gothic Std Bk Cd"/>
            </a:endParaRPr>
          </a:p>
          <a:p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body copy here.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first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second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third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fourth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271920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5874" y="514351"/>
            <a:ext cx="3119433" cy="37625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041E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</a:p>
          <a:p>
            <a:endParaRPr lang="en-US" sz="1650" dirty="0">
              <a:latin typeface="ITC Franklin Gothic Std Bk Cd"/>
              <a:cs typeface="ITC Franklin Gothic Std Bk Cd"/>
            </a:endParaRPr>
          </a:p>
          <a:p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body copy here.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first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second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third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fourth bullet point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9DADBB-2184-204A-8D01-BCBF55CE8F22}"/>
              </a:ext>
            </a:extLst>
          </p:cNvPr>
          <p:cNvSpPr txBox="1"/>
          <p:nvPr/>
        </p:nvSpPr>
        <p:spPr>
          <a:xfrm>
            <a:off x="5071243" y="1253017"/>
            <a:ext cx="2291255" cy="32085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Image box </a:t>
            </a:r>
          </a:p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*for placement only*</a:t>
            </a: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To access images for Humber marketing and recruitment purposes, please go to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www.humber.ca/imagebank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804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61" y="514350"/>
            <a:ext cx="5829300" cy="544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25"/>
              </a:lnSpc>
            </a:pP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175705073"/>
      </p:ext>
    </p:extLst>
  </p:cSld>
  <p:clrMapOvr>
    <a:masterClrMapping/>
  </p:clrMapOvr>
</p:sld>
</file>

<file path=ppt/theme/theme1.xml><?xml version="1.0" encoding="utf-8"?>
<a:theme xmlns:a="http://schemas.openxmlformats.org/drawingml/2006/main" name="Humber Title Slide">
  <a:themeElements>
    <a:clrScheme name="Humber">
      <a:dk1>
        <a:srgbClr val="141313"/>
      </a:dk1>
      <a:lt1>
        <a:srgbClr val="FFFFFE"/>
      </a:lt1>
      <a:dk2>
        <a:srgbClr val="141313"/>
      </a:dk2>
      <a:lt2>
        <a:srgbClr val="EFEEED"/>
      </a:lt2>
      <a:accent1>
        <a:srgbClr val="008EC8"/>
      </a:accent1>
      <a:accent2>
        <a:srgbClr val="AFC828"/>
      </a:accent2>
      <a:accent3>
        <a:srgbClr val="D53958"/>
      </a:accent3>
      <a:accent4>
        <a:srgbClr val="FFE319"/>
      </a:accent4>
      <a:accent5>
        <a:srgbClr val="3C1C66"/>
      </a:accent5>
      <a:accent6>
        <a:srgbClr val="008C99"/>
      </a:accent6>
      <a:hlink>
        <a:srgbClr val="0000FF"/>
      </a:hlink>
      <a:folHlink>
        <a:srgbClr val="EFEE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umber 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umber Section Star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240</Words>
  <Application>Microsoft Macintosh PowerPoint</Application>
  <PresentationFormat>On-screen Show (16:9)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ITC Franklin Gothic Std Bk Cd</vt:lpstr>
      <vt:lpstr>Humber Title Slide</vt:lpstr>
      <vt:lpstr>Humber Content Slide</vt:lpstr>
      <vt:lpstr>Humber Section Start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SOS Incorporated</dc:creator>
  <cp:lastModifiedBy>Dekel Chui</cp:lastModifiedBy>
  <cp:revision>64</cp:revision>
  <dcterms:created xsi:type="dcterms:W3CDTF">2013-11-05T15:35:21Z</dcterms:created>
  <dcterms:modified xsi:type="dcterms:W3CDTF">2024-08-21T15:50:51Z</dcterms:modified>
</cp:coreProperties>
</file>